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2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10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95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9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47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3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7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0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59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1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0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44B0-BACC-47D5-B8D7-9F57A407AD2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E74B-B816-4D91-BF55-7A1E795F1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657" y="51933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ДОКЛАД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на конкурс круглый стол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на тему «Здоровое будущее начинается с нас!»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СКАЖИ КУРЕНИЮ «НЕТ»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212976"/>
            <a:ext cx="6400800" cy="33123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ученица 7 «Б» класса</a:t>
            </a:r>
          </a:p>
          <a:p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втономного образовательного</a:t>
            </a:r>
          </a:p>
          <a:p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чреждения Лицей №5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Крупенкова</a:t>
            </a:r>
            <a:r>
              <a:rPr lang="ru-RU" dirty="0" smtClean="0">
                <a:solidFill>
                  <a:srgbClr val="FF0000"/>
                </a:solidFill>
              </a:rPr>
              <a:t> Полина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Руководитель: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Социальный педагог и учитель биологии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Сидорова Людмила Александровна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г. Долгопрудный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2013 г.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2221"/>
            <a:ext cx="9324528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33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1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6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4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89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1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1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22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8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ДОКЛАД на конкурс круглый стол на тему «Здоровое будущее начинается с нас!» СКАЖИ КУРЕНИЮ «НЕТ»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конкурс круглый стол на тему «Здоровое будущее начинается с нас!» СКАЖИ КУРЕНИЮ «НЕТ»</dc:title>
  <dc:creator>Крупенкова Полина</dc:creator>
  <cp:lastModifiedBy>teacher</cp:lastModifiedBy>
  <cp:revision>5</cp:revision>
  <dcterms:created xsi:type="dcterms:W3CDTF">2013-11-25T08:43:42Z</dcterms:created>
  <dcterms:modified xsi:type="dcterms:W3CDTF">2013-11-26T09:04:18Z</dcterms:modified>
</cp:coreProperties>
</file>